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8" r:id="rId2"/>
    <p:sldId id="259" r:id="rId3"/>
    <p:sldId id="257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ds04.infourok.ru/uploads/ex/0ec4/000d2e23-5c220891/hello_html_m2ceb3c07.jpg" TargetMode="External"/><Relationship Id="rId7" Type="http://schemas.openxmlformats.org/officeDocument/2006/relationships/hyperlink" Target="https://cf.ppt-online.org/files1/slide/w/wfJ7AvN6EGjQ4sxg1UtZqDSh5P8bV2uikLe90HdT3W/slide-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ds04.infourok.ru/uploads/ex/0326/000baf6d-3df19043/1/hello_html_me19f6.gif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ds04.infourok.ru/uploads/ex/03a1/000078d0-e4a3ab48/img18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9087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-870286"/>
            <a:ext cx="648593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dk1"/>
              </a:solidFill>
              <a:latin typeface="a_Futurica" pitchFamily="34" charset="-52"/>
              <a:ea typeface="Calibri"/>
              <a:cs typeface="Calibri"/>
              <a:sym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dk1"/>
              </a:solidFill>
              <a:latin typeface="a_Futurica" pitchFamily="34" charset="-52"/>
              <a:ea typeface="Calibri"/>
              <a:cs typeface="Calibri"/>
              <a:sym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dk1"/>
              </a:solidFill>
              <a:latin typeface="a_Futurica" pitchFamily="34" charset="-52"/>
              <a:ea typeface="Calibri"/>
              <a:cs typeface="Calibri"/>
              <a:sym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Методический семинар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тему:</a:t>
            </a:r>
            <a:endParaRPr lang="en-US" sz="3200" b="1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спользование информационно- коммуникативных технологий на уроках физической культуры</a:t>
            </a:r>
            <a:r>
              <a:rPr lang="ru-RU" sz="2000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49694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Районный конкурс 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«Педагогический дебют - 2021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0076" y="213285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21088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/>
              <a:t>Лавриненко</a:t>
            </a:r>
            <a:r>
              <a:rPr lang="ru-RU" b="1" dirty="0" smtClean="0"/>
              <a:t> Надежда Владимировна</a:t>
            </a:r>
          </a:p>
          <a:p>
            <a:pPr algn="r"/>
            <a:r>
              <a:rPr lang="ru-RU" b="1" dirty="0" smtClean="0"/>
              <a:t> учитель физической культуры</a:t>
            </a:r>
          </a:p>
          <a:p>
            <a:pPr algn="r"/>
            <a:r>
              <a:rPr lang="ru-RU" b="1" dirty="0" smtClean="0"/>
              <a:t>муниципального казенного общеобразовательного учреждения</a:t>
            </a:r>
          </a:p>
          <a:p>
            <a:pPr algn="r"/>
            <a:r>
              <a:rPr lang="ru-RU" b="1" dirty="0" smtClean="0"/>
              <a:t>«Мироновская общая </a:t>
            </a:r>
          </a:p>
          <a:p>
            <a:pPr algn="r"/>
            <a:r>
              <a:rPr lang="ru-RU" b="1" dirty="0" smtClean="0"/>
              <a:t>общеобразовательная школа 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340767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 тестирования </a:t>
            </a:r>
            <a:r>
              <a:rPr lang="ru-RU" sz="2400" b="1" dirty="0" smtClean="0"/>
              <a:t> по физической культуре</a:t>
            </a:r>
            <a:endParaRPr lang="ru-RU" sz="2400" dirty="0" smtClean="0"/>
          </a:p>
          <a:p>
            <a:pPr algn="ctr"/>
            <a:r>
              <a:rPr lang="ru-RU" sz="2400" b="1" dirty="0" smtClean="0"/>
              <a:t>для 9 </a:t>
            </a:r>
            <a:r>
              <a:rPr lang="ru-RU" sz="2400" b="1" dirty="0" smtClean="0"/>
              <a:t>класса. Выбери правильный ответ.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052736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1.Что подразумевается под термином «физическая культура»?</a:t>
            </a:r>
            <a:endParaRPr lang="ru-RU" b="1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" action="ppaction://hlinksldjump"/>
              </a:rPr>
              <a:t>       вид подготовки к профессиональной  деятельности;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" action="ppaction://hlinksldjump"/>
              </a:rPr>
              <a:t>        процесс изменения функций и форм организма;</a:t>
            </a:r>
            <a:endParaRPr lang="ru-RU" dirty="0" smtClean="0"/>
          </a:p>
          <a:p>
            <a:r>
              <a:rPr lang="ru-RU" dirty="0" smtClean="0"/>
              <a:t>  </a:t>
            </a:r>
            <a:r>
              <a:rPr lang="ru-RU" dirty="0" smtClean="0">
                <a:hlinkClick r:id="rId4" action="ppaction://hlinksldjump"/>
              </a:rPr>
              <a:t>       часть общей человеческой культуры.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15616" y="1700808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1988840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15616" y="2276872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2564904"/>
            <a:ext cx="7128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 В каком году и в каком городе состоялись 22 летние Олимпийские   игры?  </a:t>
            </a:r>
          </a:p>
          <a:p>
            <a:r>
              <a:rPr lang="ru-RU" dirty="0" smtClean="0"/>
              <a:t>     </a:t>
            </a:r>
            <a:r>
              <a:rPr lang="ru-RU" dirty="0" smtClean="0">
                <a:hlinkClick r:id="rId3" action="ppaction://hlinksldjump"/>
              </a:rPr>
              <a:t>   </a:t>
            </a:r>
            <a:r>
              <a:rPr lang="ru-RU" dirty="0" smtClean="0">
                <a:hlinkClick r:id="rId3" action="ppaction://hlinksldjump"/>
              </a:rPr>
              <a:t>1976 </a:t>
            </a:r>
            <a:r>
              <a:rPr lang="ru-RU" dirty="0" smtClean="0">
                <a:hlinkClick r:id="rId3" action="ppaction://hlinksldjump"/>
              </a:rPr>
              <a:t>г., Монреаль;</a:t>
            </a:r>
            <a:endParaRPr lang="ru-RU" dirty="0" smtClean="0"/>
          </a:p>
          <a:p>
            <a:r>
              <a:rPr lang="ru-RU" dirty="0" smtClean="0"/>
              <a:t>  </a:t>
            </a:r>
            <a:r>
              <a:rPr lang="ru-RU" dirty="0" smtClean="0">
                <a:hlinkClick r:id="rId4" action="ppaction://hlinksldjump"/>
              </a:rPr>
              <a:t>     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 smtClean="0">
                <a:hlinkClick r:id="rId4" action="ppaction://hlinksldjump"/>
              </a:rPr>
              <a:t>1980 г., Москва;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        </a:t>
            </a:r>
            <a:r>
              <a:rPr lang="ru-RU" dirty="0" smtClean="0">
                <a:hlinkClick r:id="rId3" action="ppaction://hlinksldjump"/>
              </a:rPr>
              <a:t>1984 </a:t>
            </a:r>
            <a:r>
              <a:rPr lang="ru-RU" dirty="0" smtClean="0">
                <a:hlinkClick r:id="rId3" action="ppaction://hlinksldjump"/>
              </a:rPr>
              <a:t>г., Лос-Анджелес.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87624" y="3933056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87624" y="3645024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87624" y="3356992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4221088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в большей мере оказывают пагубное влияние спиртные напитки, наркотические вещества, курение?</a:t>
            </a:r>
          </a:p>
          <a:p>
            <a:r>
              <a:rPr lang="ru-RU" dirty="0" smtClean="0"/>
              <a:t>      </a:t>
            </a:r>
            <a:r>
              <a:rPr lang="ru-RU" dirty="0" smtClean="0">
                <a:hlinkClick r:id="rId4" action="ppaction://hlinksldjump"/>
              </a:rPr>
              <a:t>  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 smtClean="0">
                <a:hlinkClick r:id="rId4" action="ppaction://hlinksldjump"/>
              </a:rPr>
              <a:t>на личность в целом;</a:t>
            </a:r>
            <a:endParaRPr lang="ru-RU" dirty="0" smtClean="0"/>
          </a:p>
          <a:p>
            <a:r>
              <a:rPr lang="ru-RU" dirty="0" smtClean="0"/>
              <a:t>     </a:t>
            </a:r>
            <a:r>
              <a:rPr lang="ru-RU" dirty="0" smtClean="0">
                <a:hlinkClick r:id="rId3" action="ppaction://hlinksldjump"/>
              </a:rPr>
              <a:t>   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smtClean="0">
                <a:hlinkClick r:id="rId3" action="ppaction://hlinksldjump"/>
              </a:rPr>
              <a:t>на </a:t>
            </a:r>
            <a:r>
              <a:rPr lang="ru-RU" dirty="0" err="1" smtClean="0">
                <a:hlinkClick r:id="rId3" action="ppaction://hlinksldjump"/>
              </a:rPr>
              <a:t>сердечно-сосудистую</a:t>
            </a:r>
            <a:r>
              <a:rPr lang="ru-RU" dirty="0" smtClean="0">
                <a:hlinkClick r:id="rId3" action="ppaction://hlinksldjump"/>
              </a:rPr>
              <a:t> систему;</a:t>
            </a:r>
            <a:endParaRPr lang="ru-RU" dirty="0" smtClean="0"/>
          </a:p>
          <a:p>
            <a:r>
              <a:rPr lang="ru-RU" dirty="0" smtClean="0"/>
              <a:t>      </a:t>
            </a:r>
            <a:r>
              <a:rPr lang="ru-RU" dirty="0" smtClean="0">
                <a:hlinkClick r:id="rId3" action="ppaction://hlinksldjump"/>
              </a:rPr>
              <a:t>  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smtClean="0">
                <a:hlinkClick r:id="rId3" action="ppaction://hlinksldjump"/>
              </a:rPr>
              <a:t>на продолжительность жизни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331640" y="5949280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31640" y="5661248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31640" y="5373216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Неверно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611560" y="3356992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ЕЩЕ РАЗ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42088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Правильно!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251520" y="4725144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Продолжаем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843808" y="4725144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Идем 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использования ИКТ на уроках физкультуры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7664" y="980728"/>
            <a:ext cx="6100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интерактивные упражнения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55679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различных приложений, таких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learnin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gApps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рисунки-google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сетевые презентации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можно создавать красочные, интересные задания для учащихся или воспользоваться готовыми вариантами. Задания с помощью этих программ, можно сделать в виде кроссвордов,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паззлов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ребусов, рисунков, что особенно нравится детям. Учащиеся воспринимают такие упражнения, как игру, но в то же время эти упражнения помогают усвоить или проверить теоретический материал или общую эрудицию по различным разделам программного материала.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481736"/>
            <a:ext cx="4540081" cy="2376264"/>
          </a:xfrm>
        </p:spPr>
      </p:pic>
      <p:pic>
        <p:nvPicPr>
          <p:cNvPr id="11" name="Рисунок 10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19845"/>
            <a:ext cx="4248472" cy="283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8641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при использовании ИКТ на уроках физической культуры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484784"/>
            <a:ext cx="3157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Целесообразность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Компьютеры в обучении следует использовать лишь тогда, когда они обеспечивают получение знаний и умений, которые невозможно или достаточно сложно сформулировать при использовании традиционных технологий. Ведь компьютерные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технологии,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заменить непосредственного общения ученика с живым человеком, учителем,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тренером.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717032"/>
            <a:ext cx="3101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144144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ИКТ используются очень редко, то каждое их применение превращается в чрезвычайное событие и создает у учащихся повышенное эмоциональное возбуждение, мешающее восприятию и усвоению учебного материала. Наоборот, слишком частое использование ИКТ в течение многих уроков подряд приводит к потере интереса к ним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8641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при использовании ИКТ на уроках физической культуры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44824"/>
            <a:ext cx="4701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293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должны усвоить необходимый минимум знаний, предложенный программой по физической культуре. Кто-то это сделает в процессе урока, а кому то требуется больше времени и источников информации. Есть учащиеся, кому этого минимума окажется достаточно, а есть те, кому будет этого мало. Нужно учитывать индивидуальные особенности детей при составлении заданий и выбора объема информации.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2708920"/>
            <a:ext cx="33123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ИКТ на уроке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339752" y="206084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44008" y="18448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28184" y="1916832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4221088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4499992" y="429309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11760" y="4293096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419872" y="332656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Для контроля знаний</a:t>
            </a:r>
            <a:endParaRPr lang="ru-RU" sz="2000" dirty="0"/>
          </a:p>
        </p:txBody>
      </p:sp>
      <p:sp>
        <p:nvSpPr>
          <p:cNvPr id="22" name="Овал 21"/>
          <p:cNvSpPr/>
          <p:nvPr/>
        </p:nvSpPr>
        <p:spPr>
          <a:xfrm>
            <a:off x="611560" y="4869160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выполнении домашнего задания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23528" y="476672"/>
            <a:ext cx="230425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 закреплении </a:t>
            </a:r>
            <a:endParaRPr lang="ru-RU" sz="2000" dirty="0"/>
          </a:p>
        </p:txBody>
      </p:sp>
      <p:sp>
        <p:nvSpPr>
          <p:cNvPr id="24" name="Овал 23"/>
          <p:cNvSpPr/>
          <p:nvPr/>
        </p:nvSpPr>
        <p:spPr>
          <a:xfrm>
            <a:off x="6444208" y="476672"/>
            <a:ext cx="216024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подготовке к экзаменам, олимпиаде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444208" y="4797152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внешкольной работе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563888" y="5157192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изучении нового материала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4766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 посещаемости занятий 100%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Пропуски только по уважительным причинам.                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Желание заниматься не только под    контролем учителя, но и самостоятельно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Высокие результаты итогового тестирования.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7647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приоритетных направлений работы школы является повышение качества образования через использование информационных технологий на уроках и внеклассных занятиях наряду с традиционными формами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компьютерная поддержка позволяет вывести современный урок на качественно новый уровень, повысить статус учителя, использовать различные виды деятельности на уроке, эффективнее организовать контроль и учёт знаний учащихся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информационных технологий будущее. Рано или поздно использование компьютера в учебной деятельности станет массовым, обыденным явлением.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161602"/>
            <a:ext cx="8820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Афанасьева О.В. Использование ИКТ в образовательном процессе.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pedsovet.org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Дядюшкина Т.С. Использование информационных технологий на уроках физической культуры. ИТО – Ростов -2010.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 Г.И. Информационные технологии в образовании в отрасли физической культуры и спорта. Вестник учебных заведений физической культуры. - 2004.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использования ИКТ на уроках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631722"/>
            <a:ext cx="842392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разрядить высокую эмоциональную напряженность и оживить учебный процесс у учащихся, повысить мотивацию 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6044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активности познавательной деятельности;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связей;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объема и оптимизация поиска нужной информации;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индивидуализация и дифференциация процесса обучения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Информационная технология 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совокупность методов и технических средств сбора, организации, хранения, обработки, передачи и представления информации, расширяющая знания людей и развивающая их возможности по управлению техническими и социальными процессами.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35699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52936"/>
            <a:ext cx="87484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открывает для учителя новые возможности в преподавании своего предмета,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повысить результативность обучения, интеллектуальный уровень учащихся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привить навыки самообучения, самоорганизации,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облегчить решение практических задач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Влияние ИКТ на ученика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посещаемости занятий;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активности познавательной деятельности и эффективности и качества процесса обучения;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росту успеваемости учащихся по предмету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эстетическое воспитание за счет использования компьютерной графики, технологии мультимедиа;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знаний и умений в жизни (на отдыхе, в летних лагерях); 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объема и оптимизация поиска информации;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488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использования ИКТ на уроках физкультуры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пособия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презентации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Электронное тестирование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интерактивные упражнения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использования ИКТ на уроках физкультуры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 закладываются основы техники различных двигательных действий которые будут востребованы в течение всего процесса обучения. Не всегда учитель физически и методически готов к созданию правильного представления о технике изучаемых двигательных действий у школьника. Во многих школах отсутствуют или устарели наглядные пособия (карты, рисунки, таблицы)  Все эти трудности в эпоху XXI века могут быть решены при использовании компьютера в процессе физического воспитания.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найти или сделать самим схемы, рисунки, которые подробно покажут технику упражнения.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подобрать видеоматериалы, в том числе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покадровым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изображением или в замедленном действии. Особенно это актуально при изучении элементов, которые выполняется быстро, динамично. К тому же, можно обратить внимание на типичные ошибки, дать рекомендации по выполнению того или иного действия.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2687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Наглядные пособия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pic>
        <p:nvPicPr>
          <p:cNvPr id="6" name="Содержимое 5" descr="hello_html_m2ceb3c07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806" r="1527" b="1860"/>
          <a:stretch>
            <a:fillRect/>
          </a:stretch>
        </p:blipFill>
        <p:spPr>
          <a:xfrm>
            <a:off x="0" y="0"/>
            <a:ext cx="4464496" cy="4725144"/>
          </a:xfrm>
        </p:spPr>
      </p:pic>
      <p:pic>
        <p:nvPicPr>
          <p:cNvPr id="7" name="Рисунок 6" descr="hello_html_me19f6.gif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 t="18423"/>
          <a:stretch>
            <a:fillRect/>
          </a:stretch>
        </p:blipFill>
        <p:spPr>
          <a:xfrm>
            <a:off x="3923928" y="3473624"/>
            <a:ext cx="5220072" cy="3384376"/>
          </a:xfrm>
          <a:prstGeom prst="rect">
            <a:avLst/>
          </a:prstGeom>
        </p:spPr>
      </p:pic>
      <p:pic>
        <p:nvPicPr>
          <p:cNvPr id="8" name="Рисунок 7" descr="slide-9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 l="1551" t="6878" r="3858" b="14578"/>
          <a:stretch>
            <a:fillRect/>
          </a:stretch>
        </p:blipFill>
        <p:spPr>
          <a:xfrm>
            <a:off x="4427984" y="-1"/>
            <a:ext cx="4716016" cy="3379811"/>
          </a:xfrm>
          <a:prstGeom prst="rect">
            <a:avLst/>
          </a:prstGeom>
        </p:spPr>
      </p:pic>
      <p:pic>
        <p:nvPicPr>
          <p:cNvPr id="9" name="Рисунок 8" descr="img18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rcRect t="18058" r="4820"/>
          <a:stretch>
            <a:fillRect/>
          </a:stretch>
        </p:blipFill>
        <p:spPr>
          <a:xfrm>
            <a:off x="0" y="4725144"/>
            <a:ext cx="392392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3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использования ИКТ на уроках физкультуры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908720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презентации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889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презентации может быть: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сопровождение объяснения учителем нового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первичное закрепление знаний;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визуального ряда информации позволяет закрепить в памяти изучаемый материал. Также создание презентаций по различным темам могут быть заданием для учащихся, желающих получить дополнительную оценку или для учащихся, освобожденных по состоянию здоровья от практической части урока.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2cc195e23e3c42ada42d2a132f9c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7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использования ИКТ на уроках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12474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Электронное тестирование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060848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способов проверить уровень освоения знаний, является тестирование. В настоящее время в сети Интернет можно найти много готовых вариантов тестирования. Можно найти тесты по всем темам программы. А можно воспользоваться программами для создания тестов и сделать свой собственный вариант. Использование тестов  при подготовке к Всероссийской Олимпиаде школьников по физической культуре или теоретическому конкурсу в рамках соревнований «Президентские состязания», позволяет наилучшим образов подготовить учащихся к подобным испытаниям и объективно оценить теоретические знания учащихся.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843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2021-02-11T11:56:21Z</dcterms:created>
  <dcterms:modified xsi:type="dcterms:W3CDTF">2021-02-13T05:32:55Z</dcterms:modified>
</cp:coreProperties>
</file>